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8" y="4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098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95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75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74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83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68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92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2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97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00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15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93926-5A14-4B98-B801-E1D87424AA5F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79EBF-C0C4-4304-9149-EAE5B37C42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0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4171" y="152400"/>
            <a:ext cx="11627606" cy="60851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455255" y="349559"/>
            <a:ext cx="1077218" cy="56692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900" b="1" dirty="0"/>
              <a:t>おもいやりの移動販売事業者</a:t>
            </a:r>
            <a:r>
              <a:rPr lang="ja-JP" altLang="en-US" sz="2900" b="1" dirty="0" smtClean="0"/>
              <a:t>協会</a:t>
            </a:r>
            <a:endParaRPr lang="en-US" altLang="ja-JP" sz="2900" b="1" dirty="0"/>
          </a:p>
          <a:p>
            <a:r>
              <a:rPr lang="ja-JP" altLang="en-US" sz="2900" b="1" dirty="0" smtClean="0"/>
              <a:t>設立</a:t>
            </a:r>
            <a:r>
              <a:rPr lang="ja-JP" altLang="en-US" sz="2900" b="1" dirty="0"/>
              <a:t>記念シンポジウム</a:t>
            </a:r>
            <a:endParaRPr kumimoji="1" lang="ja-JP" altLang="en-US" sz="2900" dirty="0"/>
          </a:p>
        </p:txBody>
      </p:sp>
      <p:sp>
        <p:nvSpPr>
          <p:cNvPr id="23" name="テキスト ボックス 22"/>
          <p:cNvSpPr txBox="1"/>
          <p:nvPr/>
        </p:nvSpPr>
        <p:spPr>
          <a:xfrm rot="21357914">
            <a:off x="283541" y="-7275"/>
            <a:ext cx="97676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移動スーパー</a:t>
            </a:r>
            <a:endParaRPr kumimoji="1" lang="en-US" altLang="ja-JP" sz="9600" dirty="0" smtClean="0">
              <a:solidFill>
                <a:schemeClr val="bg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9600" dirty="0" smtClean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に</a:t>
            </a:r>
            <a:endParaRPr kumimoji="1" lang="en-US" altLang="ja-JP" sz="9600" dirty="0" smtClean="0">
              <a:solidFill>
                <a:schemeClr val="bg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9600" dirty="0" smtClean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大切なのは</a:t>
            </a:r>
            <a:endParaRPr kumimoji="1" lang="en-US" altLang="ja-JP" sz="9600" dirty="0" smtClean="0">
              <a:solidFill>
                <a:schemeClr val="bg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9600" dirty="0" smtClean="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何？</a:t>
            </a:r>
            <a:endParaRPr kumimoji="1" lang="ja-JP" altLang="en-US" sz="9600" dirty="0">
              <a:solidFill>
                <a:schemeClr val="bg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26752" y="5157223"/>
            <a:ext cx="6347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移動スーパーで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、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もてなす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、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たのしみ。よりそう、あんしん。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～ひとの暮らし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をおもいやる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移動販売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の４つ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の行動規範～</a:t>
            </a:r>
            <a:endParaRPr kumimoji="1" lang="ja-JP" altLang="en-US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9069629" y="5296211"/>
            <a:ext cx="1664245" cy="808787"/>
            <a:chOff x="6481482" y="4073580"/>
            <a:chExt cx="2339789" cy="1137087"/>
          </a:xfrm>
        </p:grpSpPr>
        <p:sp>
          <p:nvSpPr>
            <p:cNvPr id="45" name="角丸四角形 44"/>
            <p:cNvSpPr/>
            <p:nvPr/>
          </p:nvSpPr>
          <p:spPr>
            <a:xfrm>
              <a:off x="6540649" y="4389120"/>
              <a:ext cx="650838" cy="62607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6481482" y="4877180"/>
              <a:ext cx="710005" cy="15417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7209851" y="4073580"/>
              <a:ext cx="1611420" cy="94161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楕円 45"/>
            <p:cNvSpPr/>
            <p:nvPr/>
          </p:nvSpPr>
          <p:spPr>
            <a:xfrm>
              <a:off x="6791749" y="4877180"/>
              <a:ext cx="333487" cy="333487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楕円 49"/>
            <p:cNvSpPr/>
            <p:nvPr/>
          </p:nvSpPr>
          <p:spPr>
            <a:xfrm>
              <a:off x="8361979" y="4877180"/>
              <a:ext cx="333487" cy="333487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1" name="正方形/長方形 50"/>
          <p:cNvSpPr/>
          <p:nvPr/>
        </p:nvSpPr>
        <p:spPr>
          <a:xfrm>
            <a:off x="6387823" y="776812"/>
            <a:ext cx="4433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基調講演</a:t>
            </a:r>
            <a:r>
              <a:rPr lang="en-US" altLang="ja-JP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移動スーパーロンドンに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よる</a:t>
            </a:r>
            <a:endParaRPr lang="en-US" altLang="ja-JP" sz="1600" dirty="0" smtClean="0">
              <a:solidFill>
                <a:srgbClr val="05050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おもいやり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の移動販売の実践」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講師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：おもいやりの移動販売事業者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協会</a:t>
            </a:r>
            <a:endParaRPr lang="en-US" altLang="ja-JP" sz="1600" dirty="0" smtClean="0">
              <a:solidFill>
                <a:srgbClr val="05050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会長　成田賢一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クロストーク」</a:t>
            </a:r>
            <a:endParaRPr lang="en-US" altLang="ja-JP" sz="1600" dirty="0" smtClean="0">
              <a:solidFill>
                <a:srgbClr val="05050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おもいやりの移動販売とは」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・住民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主体で動かす地域商店と移動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販売</a:t>
            </a:r>
            <a:endParaRPr lang="en-US" altLang="ja-JP" sz="1600" dirty="0" smtClean="0">
              <a:solidFill>
                <a:srgbClr val="05050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登壇：まちづくり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夢百笑　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・地域おこし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協力隊</a:t>
            </a:r>
            <a:r>
              <a:rPr lang="en-US" altLang="ja-JP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移動販売の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可能性</a:t>
            </a:r>
            <a:endParaRPr lang="en-US" altLang="ja-JP" sz="1600" dirty="0" smtClean="0">
              <a:solidFill>
                <a:srgbClr val="05050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登壇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移動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スーパー</a:t>
            </a:r>
            <a:r>
              <a:rPr lang="ja-JP" altLang="en-US" sz="1600" dirty="0" err="1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ひさ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こい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進行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：おもいやりの移動販売事業者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協会</a:t>
            </a:r>
            <a:endParaRPr lang="en-US" altLang="ja-JP" sz="1600" dirty="0" smtClean="0">
              <a:solidFill>
                <a:srgbClr val="05050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事務局</a:t>
            </a:r>
            <a:r>
              <a:rPr lang="ja-JP" altLang="en-US" sz="1600" dirty="0">
                <a:solidFill>
                  <a:srgbClr val="05050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水柿大地</a:t>
            </a:r>
            <a:endParaRPr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円形吹き出し 57"/>
          <p:cNvSpPr/>
          <p:nvPr/>
        </p:nvSpPr>
        <p:spPr>
          <a:xfrm rot="21129376">
            <a:off x="2537224" y="1760080"/>
            <a:ext cx="3670871" cy="1360843"/>
          </a:xfrm>
          <a:prstGeom prst="wedgeEllipseCallout">
            <a:avLst>
              <a:gd name="adj1" fmla="val 52502"/>
              <a:gd name="adj2" fmla="val 6395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コロナ禍の中、あらためて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移動販売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の価値と可能性を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考えよう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928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75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UDP明朝 Medium</vt:lpstr>
      <vt:lpstr>HGP教科書体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石原達也</dc:creator>
  <cp:lastModifiedBy>石原達也</cp:lastModifiedBy>
  <cp:revision>17</cp:revision>
  <dcterms:created xsi:type="dcterms:W3CDTF">2021-09-02T00:16:13Z</dcterms:created>
  <dcterms:modified xsi:type="dcterms:W3CDTF">2021-10-19T02:20:02Z</dcterms:modified>
</cp:coreProperties>
</file>